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/>
          <p:cNvSpPr txBox="1"/>
          <p:nvPr/>
        </p:nvSpPr>
        <p:spPr>
          <a:xfrm>
            <a:off x="280704" y="2446343"/>
            <a:ext cx="7522417" cy="1095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es-MX" sz="1500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s-MX" sz="1500" dirty="0">
                <a:solidFill>
                  <a:schemeClr val="tx2">
                    <a:lumMod val="75000"/>
                  </a:schemeClr>
                </a:solidFill>
              </a:rPr>
              <a:t>Por lo que respecta a esta Dirección Ejecutiva de Prerrogativas y Partidos Políticos no tendrá Registros de Candidaturas de Partidos Políticos en el presente año.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8150088" y="1874973"/>
            <a:ext cx="385427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Fecha de actualización:  </a:t>
            </a:r>
            <a:r>
              <a:rPr lang="es-MX" sz="1400" b="1" dirty="0">
                <a:solidFill>
                  <a:schemeClr val="tx2">
                    <a:lumMod val="75000"/>
                  </a:schemeClr>
                </a:solidFill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31 de agosto </a:t>
            </a: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de 2025</a:t>
            </a:r>
          </a:p>
          <a:p>
            <a:r>
              <a:rPr lang="es-MX" sz="1400" b="1" dirty="0">
                <a:solidFill>
                  <a:schemeClr val="bg1"/>
                </a:solidFill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Periodo que se informa:  </a:t>
            </a:r>
            <a:r>
              <a:rPr lang="es-MX" sz="1400" b="1" dirty="0">
                <a:solidFill>
                  <a:schemeClr val="tx2">
                    <a:lumMod val="75000"/>
                  </a:schemeClr>
                </a:solidFill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01 al 31 de agosto </a:t>
            </a: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de 2025</a:t>
            </a:r>
            <a:endParaRPr kumimoji="0" lang="es-MX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b="1" dirty="0">
                <a:solidFill>
                  <a:schemeClr val="bg1"/>
                </a:solidFill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Responsable de generar la información: </a:t>
            </a:r>
          </a:p>
          <a:p>
            <a:r>
              <a:rPr lang="es-MX" sz="1400" b="1" dirty="0">
                <a:solidFill>
                  <a:srgbClr val="002060"/>
                </a:solidFill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Lic. Gerardo Alberto Moreno Rodríguez</a:t>
            </a:r>
            <a:endParaRPr kumimoji="0" lang="es-MX" sz="11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Times New Roman" panose="02020603050405020304" pitchFamily="18" charset="0"/>
                <a:cs typeface="+mn-cs"/>
              </a:rPr>
              <a:t>Director Ejecutivo de Prerrogativas y Partidos Políticos.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AEA3CCA-C1BA-41C0-BFCE-F19086B1DD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834" y="253881"/>
            <a:ext cx="2858567" cy="984885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55F52D6D-34B2-4854-AF01-8072B7F9D686}"/>
              </a:ext>
            </a:extLst>
          </p:cNvPr>
          <p:cNvSpPr/>
          <p:nvPr/>
        </p:nvSpPr>
        <p:spPr>
          <a:xfrm>
            <a:off x="8423564" y="3429000"/>
            <a:ext cx="3352800" cy="275012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/>
              <a:t>Artículo 32</a:t>
            </a:r>
          </a:p>
          <a:p>
            <a:pPr algn="ctr"/>
            <a:r>
              <a:rPr lang="es-MX" sz="2800" dirty="0"/>
              <a:t>Fracción VIII</a:t>
            </a:r>
          </a:p>
          <a:p>
            <a:pPr algn="ctr"/>
            <a:r>
              <a:rPr lang="es-MX" sz="2800" dirty="0"/>
              <a:t>El registro de candidatos a cargos de elección popular</a:t>
            </a:r>
          </a:p>
        </p:txBody>
      </p:sp>
    </p:spTree>
    <p:extLst>
      <p:ext uri="{BB962C8B-B14F-4D97-AF65-F5344CB8AC3E}">
        <p14:creationId xmlns:p14="http://schemas.microsoft.com/office/powerpoint/2010/main" val="175079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1252</TotalTime>
  <Words>80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Juan Francisco</cp:lastModifiedBy>
  <cp:revision>163</cp:revision>
  <cp:lastPrinted>2025-02-13T19:47:06Z</cp:lastPrinted>
  <dcterms:created xsi:type="dcterms:W3CDTF">2016-01-18T17:46:42Z</dcterms:created>
  <dcterms:modified xsi:type="dcterms:W3CDTF">2025-09-03T18:27:18Z</dcterms:modified>
</cp:coreProperties>
</file>